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57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99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71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69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0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338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88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103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19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101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9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63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17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86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12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30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038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FE9083-6356-4E2D-A7D6-1006AA2DCFC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2B532D-3E9A-4538-B8E6-B5CF75D43A8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92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 smtClean="0"/>
              <a:t>Hackthissite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 smtClean="0"/>
              <a:t>Application </a:t>
            </a:r>
            <a:r>
              <a:rPr lang="en-US" altLang="zh-TW" dirty="0"/>
              <a:t>Challenge 3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Group6-1051409 </a:t>
            </a:r>
            <a:r>
              <a:rPr lang="zh-TW" altLang="en-US" dirty="0" smtClean="0"/>
              <a:t>張峻維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023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91" y="1907925"/>
            <a:ext cx="8654473" cy="3476214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14037" y="355745"/>
            <a:ext cx="7084291" cy="1223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2623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542925"/>
            <a:ext cx="113347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616363" y="2198254"/>
            <a:ext cx="10575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參考資料：</a:t>
            </a:r>
            <a:endParaRPr lang="en-US" altLang="zh-TW" dirty="0" smtClean="0"/>
          </a:p>
          <a:p>
            <a:r>
              <a:rPr lang="en-US" altLang="zh-TW" dirty="0"/>
              <a:t>http</a:t>
            </a:r>
            <a:r>
              <a:rPr lang="en-US" altLang="zh-TW"/>
              <a:t>://</a:t>
            </a:r>
            <a:r>
              <a:rPr lang="en-US" altLang="zh-TW" smtClean="0"/>
              <a:t>sp4hack.blogspot.com/2012/09/hack-this-site-application-3.html</a:t>
            </a:r>
            <a:endParaRPr lang="en-US" altLang="zh-TW" dirty="0"/>
          </a:p>
          <a:p>
            <a:r>
              <a:rPr lang="en-US" altLang="zh-TW" dirty="0"/>
              <a:t>https://www.youtube.com/watch?v=C5SbCX24_Ug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52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44" y="1505528"/>
            <a:ext cx="5608638" cy="4246288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14037" y="355745"/>
            <a:ext cx="7084291" cy="1223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題目</a:t>
            </a:r>
          </a:p>
        </p:txBody>
      </p:sp>
    </p:spTree>
    <p:extLst>
      <p:ext uri="{BB962C8B-B14F-4D97-AF65-F5344CB8AC3E}">
        <p14:creationId xmlns:p14="http://schemas.microsoft.com/office/powerpoint/2010/main" val="15622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31" y="1487057"/>
            <a:ext cx="5611550" cy="4252778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14037" y="355745"/>
            <a:ext cx="7084291" cy="1223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輸入數</a:t>
            </a:r>
            <a:r>
              <a:rPr lang="zh-TW" altLang="en-US" dirty="0"/>
              <a:t>字</a:t>
            </a:r>
          </a:p>
        </p:txBody>
      </p:sp>
    </p:spTree>
    <p:extLst>
      <p:ext uri="{BB962C8B-B14F-4D97-AF65-F5344CB8AC3E}">
        <p14:creationId xmlns:p14="http://schemas.microsoft.com/office/powerpoint/2010/main" val="299345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1297737"/>
            <a:ext cx="10998077" cy="4936808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14037" y="355745"/>
            <a:ext cx="7084291" cy="1223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使用</a:t>
            </a:r>
            <a:r>
              <a:rPr lang="en-US" altLang="zh-TW" dirty="0" smtClean="0"/>
              <a:t>Wireshark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05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9" y="976817"/>
            <a:ext cx="11037454" cy="5315662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14037" y="355745"/>
            <a:ext cx="7084291" cy="1223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找到網</a:t>
            </a:r>
            <a:r>
              <a:rPr lang="zh-TW" altLang="en-US" dirty="0"/>
              <a:t>址</a:t>
            </a:r>
          </a:p>
        </p:txBody>
      </p:sp>
    </p:spTree>
    <p:extLst>
      <p:ext uri="{BB962C8B-B14F-4D97-AF65-F5344CB8AC3E}">
        <p14:creationId xmlns:p14="http://schemas.microsoft.com/office/powerpoint/2010/main" val="14263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91" y="1013761"/>
            <a:ext cx="8488515" cy="5189912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14037" y="355745"/>
            <a:ext cx="7084291" cy="1223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打</a:t>
            </a:r>
            <a:r>
              <a:rPr lang="zh-TW" altLang="en-US" dirty="0"/>
              <a:t>開</a:t>
            </a:r>
            <a:r>
              <a:rPr lang="zh-TW" altLang="en-US" dirty="0" smtClean="0"/>
              <a:t>網址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69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967581"/>
            <a:ext cx="10086109" cy="5358245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14037" y="355745"/>
            <a:ext cx="7084291" cy="1223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使用</a:t>
            </a:r>
            <a:r>
              <a:rPr lang="en-US" altLang="zh-TW" dirty="0" smtClean="0"/>
              <a:t>Hex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41918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8" y="988291"/>
            <a:ext cx="10141527" cy="5244666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14037" y="355745"/>
            <a:ext cx="7084291" cy="1223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找到</a:t>
            </a:r>
            <a:r>
              <a:rPr lang="en-US" altLang="zh-TW" dirty="0" smtClean="0"/>
              <a:t>True/Fals</a:t>
            </a:r>
            <a:r>
              <a:rPr lang="en-US" altLang="zh-TW" dirty="0"/>
              <a:t>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89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69" y="1062181"/>
            <a:ext cx="10099147" cy="5150498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14037" y="355745"/>
            <a:ext cx="7084291" cy="1223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修改並存檔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70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78</TotalTime>
  <Words>32</Words>
  <Application>Microsoft Office PowerPoint</Application>
  <PresentationFormat>寬螢幕</PresentationFormat>
  <Paragraphs>14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新細明體</vt:lpstr>
      <vt:lpstr>Arial</vt:lpstr>
      <vt:lpstr>Garamond</vt:lpstr>
      <vt:lpstr>有機</vt:lpstr>
      <vt:lpstr>Hackthissite  Application Challenge 3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7</cp:revision>
  <dcterms:created xsi:type="dcterms:W3CDTF">2019-12-02T14:47:31Z</dcterms:created>
  <dcterms:modified xsi:type="dcterms:W3CDTF">2019-12-03T01:57:05Z</dcterms:modified>
</cp:coreProperties>
</file>